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</p:sldIdLst>
  <p:sldSz cx="11315700" cy="1066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RSV ’26 partner graphic — Indigo. Click ADD YOUR LOGO, then the Pictures icon to insert your logo (PNG or SVG). It scales to fit without stretching. Then File › Export › PNG › Just This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RSV ’26 partner graphic — White. Click ADD YOUR LOGO, then the Pictures icon to insert your logo (PNG or SVG). It scales to fit without stretching. Then File › Export › PNG › Just This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RSV ’26 partner graphic — Sky. Click ADD YOUR LOGO, then the Pictures icon to insert your logo (PNG or SVG). It scales to fit without stretching. Then File › Export › PNG › Just This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RSV ’26 partner graphic — Mint. Click ADD YOUR LOGO, then the Pictures icon to insert your logo (PNG or SVG). It scales to fit without stretching. Then File › Export › PNG › Just This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RSV ’26 — Partne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tner logo"/>
          <p:cNvSpPr>
            <a:spLocks noGrp="1"/>
          </p:cNvSpPr>
          <p:nvPr>
            <p:ph idx="13" hasCustomPrompt="1"/>
          </p:nvPr>
        </p:nvSpPr>
        <p:spPr>
          <a:xfrm>
            <a:off x="990600" y="8001000"/>
            <a:ext cx="7620000" cy="1676400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000" b="1" spc="300">
                <a:solidFill>
                  <a:srgbClr val="7A7890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ADD YOUR LOGO</a:t>
            </a:r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RSV ’26 — 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6"/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446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sv26-logo-horizontal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731520"/>
            <a:ext cx="4323969" cy="11887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2377440"/>
            <a:ext cx="966978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200" b="0">
                <a:solidFill>
                  <a:srgbClr val="FFFFFF"/>
                </a:solidFill>
                <a:latin typeface="Arial Black"/>
              </a:rPr>
              <a:t>Make it yours.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343400"/>
            <a:ext cx="118872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600" b="0">
                <a:solidFill>
                  <a:srgbClr val="FFD23F"/>
                </a:solidFill>
                <a:latin typeface="Arial Black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4434840"/>
            <a:ext cx="82067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rial"/>
              </a:rPr>
              <a:t>Choose your design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0" y="5166360"/>
            <a:ext cx="82067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0">
                <a:solidFill>
                  <a:srgbClr val="C9C5EC"/>
                </a:solidFill>
                <a:latin typeface="Arial"/>
              </a:rPr>
              <a:t>Pick one of the next four slides.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035040"/>
            <a:ext cx="118872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600" b="0">
                <a:solidFill>
                  <a:srgbClr val="FF8FB1"/>
                </a:solidFill>
                <a:latin typeface="Arial Black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6126480"/>
            <a:ext cx="82067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rial"/>
              </a:rPr>
              <a:t>Add your organization’s logo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86000" y="6858000"/>
            <a:ext cx="82067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0">
                <a:solidFill>
                  <a:srgbClr val="C9C5EC"/>
                </a:solidFill>
                <a:latin typeface="Arial"/>
              </a:rPr>
              <a:t>Click “ADD YOUR LOGO,” then the picture icon.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7726680"/>
            <a:ext cx="118872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600" b="0">
                <a:solidFill>
                  <a:srgbClr val="5CC8FF"/>
                </a:solidFill>
                <a:latin typeface="Arial Black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6000" y="7818120"/>
            <a:ext cx="82067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rial"/>
              </a:rPr>
              <a:t>Export as PNG and share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0" y="8549640"/>
            <a:ext cx="82067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0">
                <a:solidFill>
                  <a:srgbClr val="C9C5EC"/>
                </a:solidFill>
                <a:latin typeface="Arial"/>
              </a:rPr>
              <a:t>File › Export › PNG — this slide only.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9525000"/>
            <a:ext cx="96697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A9A5CF"/>
                </a:solidFill>
                <a:latin typeface="Arial"/>
              </a:rPr>
              <a:t>Please do not alter the RSV ’26 campaign artwork, colors, typography, or campaign mark.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Partner logo"/>
          <p:cNvSpPr>
            <a:spLocks noGrp="1"/>
          </p:cNvSpPr>
          <p:nvPr>
            <p:ph idx="13"/>
          </p:nvPr>
        </p:nvSpPr>
        <p:spPr/>
        <p:txBody>
          <a:bodyPr/>
          <a:lstStyle>
            <a:lvl1pPr marL="0" indent="0" algn="ctr">
              <a:buNone/>
              <a:defRPr sz="2000" b="1" spc="300">
                <a:solidFill>
                  <a:srgbClr val="FFFFFF">
                    <a:alpha val="70000"/>
                  </a:srgbClr>
                </a:solidFill>
                <a:latin typeface="Arial"/>
              </a:defRPr>
            </a:lvl1pPr>
          </a:lstStyle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Partner logo"/>
          <p:cNvSpPr>
            <a:spLocks noGrp="1"/>
          </p:cNvSpPr>
          <p:nvPr>
            <p:ph idx="13"/>
          </p:nvPr>
        </p:nvSpPr>
        <p:spPr/>
        <p:txBody>
          <a:bodyPr/>
          <a:lstStyle>
            <a:lvl1pPr marL="0" indent="0" algn="ctr">
              <a:buNone/>
              <a:defRPr sz="2000" b="1" spc="300">
                <a:solidFill>
                  <a:srgbClr val="7A7890">
                    <a:alpha val="70000"/>
                  </a:srgbClr>
                </a:solidFill>
                <a:latin typeface="Arial"/>
              </a:defRPr>
            </a:lvl1pPr>
          </a:lstStyle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Partner logo"/>
          <p:cNvSpPr>
            <a:spLocks noGrp="1"/>
          </p:cNvSpPr>
          <p:nvPr>
            <p:ph idx="13"/>
          </p:nvPr>
        </p:nvSpPr>
        <p:spPr/>
        <p:txBody>
          <a:bodyPr/>
          <a:lstStyle>
            <a:lvl1pPr marL="0" indent="0" algn="ctr">
              <a:buNone/>
              <a:defRPr sz="2000" b="1" spc="300">
                <a:solidFill>
                  <a:srgbClr val="100C30">
                    <a:alpha val="70000"/>
                  </a:srgbClr>
                </a:solidFill>
                <a:latin typeface="Arial"/>
              </a:defRPr>
            </a:lvl1pPr>
          </a:lstStyle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Partner logo"/>
          <p:cNvSpPr>
            <a:spLocks noGrp="1"/>
          </p:cNvSpPr>
          <p:nvPr>
            <p:ph idx="13"/>
          </p:nvPr>
        </p:nvSpPr>
        <p:spPr/>
        <p:txBody>
          <a:bodyPr/>
          <a:lstStyle>
            <a:lvl1pPr marL="0" indent="0" algn="ctr">
              <a:buNone/>
              <a:defRPr sz="2000" b="1" spc="300">
                <a:solidFill>
                  <a:srgbClr val="100C30">
                    <a:alpha val="70000"/>
                  </a:srgbClr>
                </a:solidFill>
                <a:latin typeface="Arial"/>
              </a:defRPr>
            </a:lvl1pPr>
          </a:lstStyle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RSV ’26 Awareness Month — Partner Logo Toolkit</dc:title>
  <dc:subject/>
  <dc:creator>Alliance for Health Implementation Science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